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ucky Bone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gif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9.gif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ZOd3Mvvw.mp4" Type="http://schemas.openxmlformats.org/officeDocument/2006/relationships/video"/><Relationship Id="rId4" Target="../media/VAGZOd3Mvvw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14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926" r="0" b="-981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38242">
            <a:off x="466165" y="-1588661"/>
            <a:ext cx="2851119" cy="14356526"/>
            <a:chOff x="0" y="0"/>
            <a:chExt cx="6350000" cy="31974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3"/>
              <a:stretch>
                <a:fillRect l="-47238" t="0" r="-47238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4"/>
              <a:stretch>
                <a:fillRect l="-46545" t="0" r="-465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5"/>
              <a:stretch>
                <a:fillRect l="-70359" t="0" r="-7035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6"/>
              <a:stretch>
                <a:fillRect l="-70359" t="0" r="-70359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1853914">
            <a:off x="14915928" y="-4004"/>
            <a:ext cx="2688840" cy="13539386"/>
            <a:chOff x="0" y="0"/>
            <a:chExt cx="6350000" cy="31974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7"/>
              <a:stretch>
                <a:fillRect l="-55305" t="0" r="-5530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8"/>
              <a:stretch>
                <a:fillRect l="-16686" t="0" r="-1668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9"/>
              <a:stretch>
                <a:fillRect l="-776" t="0" r="-77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10"/>
              <a:stretch>
                <a:fillRect l="-4161" t="0" r="-4161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931286">
            <a:off x="4999145" y="2770335"/>
            <a:ext cx="1197705" cy="2254014"/>
          </a:xfrm>
          <a:custGeom>
            <a:avLst/>
            <a:gdLst/>
            <a:ahLst/>
            <a:cxnLst/>
            <a:rect r="r" b="b" t="t" l="l"/>
            <a:pathLst>
              <a:path h="2254014" w="1197705">
                <a:moveTo>
                  <a:pt x="0" y="0"/>
                </a:moveTo>
                <a:lnTo>
                  <a:pt x="1197705" y="0"/>
                </a:lnTo>
                <a:lnTo>
                  <a:pt x="1197705" y="2254014"/>
                </a:lnTo>
                <a:lnTo>
                  <a:pt x="0" y="22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97801" y="6001348"/>
            <a:ext cx="1066759" cy="1173591"/>
          </a:xfrm>
          <a:custGeom>
            <a:avLst/>
            <a:gdLst/>
            <a:ahLst/>
            <a:cxnLst/>
            <a:rect r="r" b="b" t="t" l="l"/>
            <a:pathLst>
              <a:path h="1173591" w="1066759">
                <a:moveTo>
                  <a:pt x="0" y="0"/>
                </a:moveTo>
                <a:lnTo>
                  <a:pt x="1066759" y="0"/>
                </a:lnTo>
                <a:lnTo>
                  <a:pt x="1066759" y="1173590"/>
                </a:lnTo>
                <a:lnTo>
                  <a:pt x="0" y="11735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30120" y="3736957"/>
            <a:ext cx="8427761" cy="142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62"/>
              </a:lnSpc>
            </a:pPr>
            <a:r>
              <a:rPr lang="en-US" sz="96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09531" y="1145523"/>
            <a:ext cx="2635746" cy="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 Emma Eberle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89251" y="2044773"/>
            <a:ext cx="3750618" cy="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Sharon Chemmama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15696" y="6568527"/>
            <a:ext cx="2974032" cy="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Alexis Christien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15351" y="8651889"/>
            <a:ext cx="3031331" cy="60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Lina Benzemma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926" r="0" b="-981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756436">
            <a:off x="-1596523" y="5909131"/>
            <a:ext cx="7315200" cy="3444794"/>
          </a:xfrm>
          <a:custGeom>
            <a:avLst/>
            <a:gdLst/>
            <a:ahLst/>
            <a:cxnLst/>
            <a:rect r="r" b="b" t="t" l="l"/>
            <a:pathLst>
              <a:path h="3444794" w="7315200">
                <a:moveTo>
                  <a:pt x="0" y="0"/>
                </a:moveTo>
                <a:lnTo>
                  <a:pt x="7315200" y="0"/>
                </a:lnTo>
                <a:lnTo>
                  <a:pt x="7315200" y="3444794"/>
                </a:lnTo>
                <a:lnTo>
                  <a:pt x="0" y="3444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32442" y="1788284"/>
            <a:ext cx="1066759" cy="1173591"/>
          </a:xfrm>
          <a:custGeom>
            <a:avLst/>
            <a:gdLst/>
            <a:ahLst/>
            <a:cxnLst/>
            <a:rect r="r" b="b" t="t" l="l"/>
            <a:pathLst>
              <a:path h="1173591" w="1066759">
                <a:moveTo>
                  <a:pt x="0" y="0"/>
                </a:moveTo>
                <a:lnTo>
                  <a:pt x="1066759" y="0"/>
                </a:lnTo>
                <a:lnTo>
                  <a:pt x="1066759" y="1173591"/>
                </a:lnTo>
                <a:lnTo>
                  <a:pt x="0" y="1173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057154" y="2847942"/>
            <a:ext cx="7998987" cy="7439058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026386" y="1997128"/>
            <a:ext cx="3459941" cy="2103764"/>
          </a:xfrm>
          <a:custGeom>
            <a:avLst/>
            <a:gdLst/>
            <a:ahLst/>
            <a:cxnLst/>
            <a:rect r="r" b="b" t="t" l="l"/>
            <a:pathLst>
              <a:path h="2103764" w="3459941">
                <a:moveTo>
                  <a:pt x="0" y="0"/>
                </a:moveTo>
                <a:lnTo>
                  <a:pt x="3459940" y="0"/>
                </a:lnTo>
                <a:lnTo>
                  <a:pt x="3459940" y="2103765"/>
                </a:lnTo>
                <a:lnTo>
                  <a:pt x="0" y="2103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1332" y="511670"/>
            <a:ext cx="14578116" cy="97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  <a:spcBef>
                <a:spcPct val="0"/>
              </a:spcBef>
            </a:pPr>
            <a:r>
              <a:rPr lang="en-US" sz="279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Emily</a:t>
            </a:r>
            <a:r>
              <a:rPr lang="en-US" b="true" sz="279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, a tourist exploring Paris, moves from store to store, her arms full of shopping bags. After a few hours of shopping..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58652" y="2536663"/>
            <a:ext cx="1795408" cy="89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 urgently need to go to the bathroom!!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4873763" y="1997128"/>
            <a:ext cx="3299858" cy="2006428"/>
          </a:xfrm>
          <a:custGeom>
            <a:avLst/>
            <a:gdLst/>
            <a:ahLst/>
            <a:cxnLst/>
            <a:rect r="r" b="b" t="t" l="l"/>
            <a:pathLst>
              <a:path h="2006428" w="3299858">
                <a:moveTo>
                  <a:pt x="3299858" y="0"/>
                </a:moveTo>
                <a:lnTo>
                  <a:pt x="0" y="0"/>
                </a:lnTo>
                <a:lnTo>
                  <a:pt x="0" y="2006428"/>
                </a:lnTo>
                <a:lnTo>
                  <a:pt x="3299858" y="2006428"/>
                </a:lnTo>
                <a:lnTo>
                  <a:pt x="329985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25988" y="2536663"/>
            <a:ext cx="1795408" cy="89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 need to park my car in a nearby parking lot!!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3554755" y="5143500"/>
            <a:ext cx="4435474" cy="2696923"/>
          </a:xfrm>
          <a:custGeom>
            <a:avLst/>
            <a:gdLst/>
            <a:ahLst/>
            <a:cxnLst/>
            <a:rect r="r" b="b" t="t" l="l"/>
            <a:pathLst>
              <a:path h="2696923" w="4435474">
                <a:moveTo>
                  <a:pt x="4435475" y="2696923"/>
                </a:moveTo>
                <a:lnTo>
                  <a:pt x="0" y="2696923"/>
                </a:lnTo>
                <a:lnTo>
                  <a:pt x="0" y="0"/>
                </a:lnTo>
                <a:lnTo>
                  <a:pt x="4435475" y="0"/>
                </a:lnTo>
                <a:lnTo>
                  <a:pt x="4435475" y="269692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488320" y="5798991"/>
            <a:ext cx="2933075" cy="150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Since discovering the mouthwatering pastries by Cédric Grolet, I’ve indulged a little too much!  I need to find a nearby gym !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0">
            <a:off x="10220854" y="5177218"/>
            <a:ext cx="4866411" cy="2958947"/>
          </a:xfrm>
          <a:custGeom>
            <a:avLst/>
            <a:gdLst/>
            <a:ahLst/>
            <a:cxnLst/>
            <a:rect r="r" b="b" t="t" l="l"/>
            <a:pathLst>
              <a:path h="2958947" w="4866411">
                <a:moveTo>
                  <a:pt x="0" y="2958947"/>
                </a:moveTo>
                <a:lnTo>
                  <a:pt x="4866412" y="2958947"/>
                </a:lnTo>
                <a:lnTo>
                  <a:pt x="4866412" y="0"/>
                </a:lnTo>
                <a:lnTo>
                  <a:pt x="0" y="0"/>
                </a:lnTo>
                <a:lnTo>
                  <a:pt x="0" y="295894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87522" y="6123144"/>
            <a:ext cx="2933075" cy="150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5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After exploring Paris through its shops, I realize that I’ve forgotten the most important thing: to discover the history of this magnificent city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926" r="0" b="-981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5717">
            <a:off x="14831847" y="7200900"/>
            <a:ext cx="3763172" cy="4114800"/>
          </a:xfrm>
          <a:custGeom>
            <a:avLst/>
            <a:gdLst/>
            <a:ahLst/>
            <a:cxnLst/>
            <a:rect r="r" b="b" t="t" l="l"/>
            <a:pathLst>
              <a:path h="4114800" w="3763172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2671" y="5095875"/>
            <a:ext cx="11798383" cy="59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With AroundMe, Emily can…</a:t>
            </a: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🅿️ Find the nearest parking lots.</a:t>
            </a: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🚻 Discover public restrooms nearby.</a:t>
            </a: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🏛️ Explore the history and anecdotes of the street she’s in.</a:t>
            </a:r>
          </a:p>
          <a:p>
            <a:pPr algn="l">
              <a:lnSpc>
                <a:spcPts val="4269"/>
              </a:lnSpc>
            </a:pPr>
          </a:p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🏋️ Locate gyms in her vicinity.</a:t>
            </a:r>
          </a:p>
          <a:p>
            <a:pPr algn="l">
              <a:lnSpc>
                <a:spcPts val="4269"/>
              </a:lnSpc>
              <a:spcBef>
                <a:spcPct val="0"/>
              </a:spcBef>
            </a:pPr>
          </a:p>
          <a:p>
            <a:pPr algn="l">
              <a:lnSpc>
                <a:spcPts val="5249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488204" y="2007981"/>
            <a:ext cx="6771096" cy="4513612"/>
            <a:chOff x="0" y="0"/>
            <a:chExt cx="9028128" cy="6018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28128" cy="6018150"/>
            </a:xfrm>
            <a:custGeom>
              <a:avLst/>
              <a:gdLst/>
              <a:ahLst/>
              <a:cxnLst/>
              <a:rect r="r" b="b" t="t" l="l"/>
              <a:pathLst>
                <a:path h="6018150" w="9028128">
                  <a:moveTo>
                    <a:pt x="0" y="0"/>
                  </a:moveTo>
                  <a:lnTo>
                    <a:pt x="9028128" y="0"/>
                  </a:lnTo>
                  <a:lnTo>
                    <a:pt x="9028128" y="6018150"/>
                  </a:lnTo>
                  <a:lnTo>
                    <a:pt x="0" y="6018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12671" y="1666840"/>
            <a:ext cx="1232058" cy="1903461"/>
          </a:xfrm>
          <a:custGeom>
            <a:avLst/>
            <a:gdLst/>
            <a:ahLst/>
            <a:cxnLst/>
            <a:rect r="r" b="b" t="t" l="l"/>
            <a:pathLst>
              <a:path h="1903461" w="1232058">
                <a:moveTo>
                  <a:pt x="0" y="0"/>
                </a:moveTo>
                <a:lnTo>
                  <a:pt x="1232058" y="0"/>
                </a:lnTo>
                <a:lnTo>
                  <a:pt x="1232058" y="1903461"/>
                </a:lnTo>
                <a:lnTo>
                  <a:pt x="0" y="1903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879859" y="2319162"/>
            <a:ext cx="3740137" cy="3478327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2313734" y="7369318"/>
            <a:ext cx="2029988" cy="2375518"/>
          </a:xfrm>
          <a:custGeom>
            <a:avLst/>
            <a:gdLst/>
            <a:ahLst/>
            <a:cxnLst/>
            <a:rect r="r" b="b" t="t" l="l"/>
            <a:pathLst>
              <a:path h="2375518" w="2029988">
                <a:moveTo>
                  <a:pt x="0" y="0"/>
                </a:moveTo>
                <a:lnTo>
                  <a:pt x="2029989" y="0"/>
                </a:lnTo>
                <a:lnTo>
                  <a:pt x="2029989" y="2375518"/>
                </a:lnTo>
                <a:lnTo>
                  <a:pt x="0" y="23755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5327" y="268647"/>
            <a:ext cx="16703973" cy="88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What if Emily had a solution at her fingertips?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13228" y="417525"/>
            <a:ext cx="12790773" cy="87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59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What can I do with AroundMe 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18673" y="6334397"/>
            <a:ext cx="2672007" cy="28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 is there for you, and will give you various information about the street, such as the origin of its name and the surrounding neighbourhoods.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4576797" y="5818843"/>
            <a:ext cx="0" cy="3644199"/>
          </a:xfrm>
          <a:prstGeom prst="line">
            <a:avLst/>
          </a:prstGeom>
          <a:ln cap="flat" w="38100">
            <a:solidFill>
              <a:srgbClr val="A829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776822" y="6334397"/>
            <a:ext cx="2691057" cy="21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Here again, AroundMe is there for you, providing you with the nearest parking to your location and the associated rates</a:t>
            </a:r>
          </a:p>
        </p:txBody>
      </p:sp>
      <p:sp>
        <p:nvSpPr>
          <p:cNvPr name="AutoShape 6" id="6"/>
          <p:cNvSpPr/>
          <p:nvPr/>
        </p:nvSpPr>
        <p:spPr>
          <a:xfrm>
            <a:off x="7677429" y="5818843"/>
            <a:ext cx="0" cy="3644199"/>
          </a:xfrm>
          <a:prstGeom prst="line">
            <a:avLst/>
          </a:prstGeom>
          <a:ln cap="flat" w="38100">
            <a:solidFill>
              <a:srgbClr val="A829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886979" y="6334397"/>
            <a:ext cx="2691057" cy="21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Even in those situation, AroundMe will come to the rescue and show you the nearest public toilets and their opening times.</a:t>
            </a:r>
          </a:p>
        </p:txBody>
      </p:sp>
      <p:sp>
        <p:nvSpPr>
          <p:cNvPr name="AutoShape 8" id="8"/>
          <p:cNvSpPr/>
          <p:nvPr/>
        </p:nvSpPr>
        <p:spPr>
          <a:xfrm>
            <a:off x="10778061" y="5818843"/>
            <a:ext cx="0" cy="3644199"/>
          </a:xfrm>
          <a:prstGeom prst="line">
            <a:avLst/>
          </a:prstGeom>
          <a:ln cap="flat" w="38100">
            <a:solidFill>
              <a:srgbClr val="A829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168586" y="6334397"/>
            <a:ext cx="2691057" cy="251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Just like you, AroundMe's creators are museum enthusiasts, and will provide you with the museums closest to your location.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4250168" y="5818843"/>
            <a:ext cx="0" cy="3644199"/>
          </a:xfrm>
          <a:prstGeom prst="line">
            <a:avLst/>
          </a:prstGeom>
          <a:ln cap="flat" w="38100">
            <a:solidFill>
              <a:srgbClr val="A829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4735943" y="6334397"/>
            <a:ext cx="2691057" cy="28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You know the drill now, AroundMe indicates you sports facilities from gyms to swimming pools. Now you have no more excuses for your summer body.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13228" y="2437535"/>
            <a:ext cx="12790773" cy="80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7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 allows you to get many information about Paris.</a:t>
            </a:r>
          </a:p>
          <a:p>
            <a:pPr algn="ctr">
              <a:lnSpc>
                <a:spcPts val="3190"/>
              </a:lnSpc>
            </a:pPr>
            <a:r>
              <a:rPr lang="en-US" sz="27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For example, if you tell yourself...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225" y="4167142"/>
            <a:ext cx="3234902" cy="107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...Wow, this street is beautiful, I'd love to know more about its history.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79191" y="4167142"/>
            <a:ext cx="2895844" cy="107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...Hmmm where can I park and what are the prices of the parkings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68656" y="4167142"/>
            <a:ext cx="2479917" cy="107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...I'd like to go to the toilet but I'm too far from my hotel...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74156" y="4071620"/>
            <a:ext cx="2479917" cy="179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...Paris is obviously the city of culture, I have to visit museums, but where can I find them?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79383" y="4071620"/>
            <a:ext cx="2479917" cy="143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05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...I want to prepare my summer body but I don't know where to do sport in this city.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719858"/>
            <a:ext cx="16230600" cy="68472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75074" y="282533"/>
            <a:ext cx="12337852" cy="102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9"/>
              </a:lnSpc>
              <a:spcBef>
                <a:spcPct val="0"/>
              </a:spcBef>
            </a:pPr>
            <a:r>
              <a:rPr lang="en-US" sz="59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AroundMe: Discover the App in Action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00593" y="2243516"/>
            <a:ext cx="7258707" cy="6531625"/>
          </a:xfrm>
          <a:custGeom>
            <a:avLst/>
            <a:gdLst/>
            <a:ahLst/>
            <a:cxnLst/>
            <a:rect r="r" b="b" t="t" l="l"/>
            <a:pathLst>
              <a:path h="6531625" w="7258707">
                <a:moveTo>
                  <a:pt x="0" y="0"/>
                </a:moveTo>
                <a:lnTo>
                  <a:pt x="7258707" y="0"/>
                </a:lnTo>
                <a:lnTo>
                  <a:pt x="7258707" y="6531625"/>
                </a:lnTo>
                <a:lnTo>
                  <a:pt x="0" y="6531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934" y="2176189"/>
            <a:ext cx="7413917" cy="6598952"/>
          </a:xfrm>
          <a:custGeom>
            <a:avLst/>
            <a:gdLst/>
            <a:ahLst/>
            <a:cxnLst/>
            <a:rect r="r" b="b" t="t" l="l"/>
            <a:pathLst>
              <a:path h="6598952" w="7413917">
                <a:moveTo>
                  <a:pt x="0" y="0"/>
                </a:moveTo>
                <a:lnTo>
                  <a:pt x="7413917" y="0"/>
                </a:lnTo>
                <a:lnTo>
                  <a:pt x="7413917" y="6598952"/>
                </a:lnTo>
                <a:lnTo>
                  <a:pt x="0" y="659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75074" y="282533"/>
            <a:ext cx="12337852" cy="102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9"/>
              </a:lnSpc>
              <a:spcBef>
                <a:spcPct val="0"/>
              </a:spcBef>
            </a:pPr>
            <a:r>
              <a:rPr lang="en-US" sz="5949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AroundMe: Discover the App in Action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79012" y="3899576"/>
            <a:ext cx="170810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Your street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84847" y="5461703"/>
            <a:ext cx="1870025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Information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Bubble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0593" y="1804732"/>
            <a:ext cx="217303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Navigation Bar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25201" y="3961758"/>
            <a:ext cx="1419300" cy="393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1"/>
              </a:lnSpc>
            </a:pPr>
            <a:r>
              <a:rPr lang="en-US" sz="2351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Suggestion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252" y="3015657"/>
            <a:ext cx="1141363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Search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Bar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7087" y="5017202"/>
            <a:ext cx="18575087" cy="2514600"/>
            <a:chOff x="0" y="0"/>
            <a:chExt cx="4892204" cy="662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2204" cy="662281"/>
            </a:xfrm>
            <a:custGeom>
              <a:avLst/>
              <a:gdLst/>
              <a:ahLst/>
              <a:cxnLst/>
              <a:rect r="r" b="b" t="t" l="l"/>
              <a:pathLst>
                <a:path h="662281" w="4892204">
                  <a:moveTo>
                    <a:pt x="4892204" y="331141"/>
                  </a:moveTo>
                  <a:lnTo>
                    <a:pt x="4485804" y="0"/>
                  </a:lnTo>
                  <a:lnTo>
                    <a:pt x="4485804" y="203200"/>
                  </a:lnTo>
                  <a:lnTo>
                    <a:pt x="0" y="203200"/>
                  </a:lnTo>
                  <a:lnTo>
                    <a:pt x="0" y="459081"/>
                  </a:lnTo>
                  <a:lnTo>
                    <a:pt x="4485804" y="459081"/>
                  </a:lnTo>
                  <a:lnTo>
                    <a:pt x="4485804" y="662281"/>
                  </a:lnTo>
                  <a:lnTo>
                    <a:pt x="4892204" y="331141"/>
                  </a:lnTo>
                  <a:close/>
                </a:path>
              </a:pathLst>
            </a:custGeom>
            <a:solidFill>
              <a:srgbClr val="DFB0B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5100"/>
              <a:ext cx="4790604" cy="29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97326" y="6262362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48614" y="160159"/>
            <a:ext cx="12790773" cy="175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5926" u="sng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Our Retrospective Development Roadmap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273" y="7277611"/>
            <a:ext cx="3710910" cy="198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</a:pPr>
          </a:p>
          <a:p>
            <a:pPr algn="ctr">
              <a:lnSpc>
                <a:spcPts val="3178"/>
              </a:lnSpc>
            </a:pPr>
            <a:r>
              <a:rPr lang="en-US" sz="227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Project ideation.</a:t>
            </a:r>
          </a:p>
          <a:p>
            <a:pPr algn="ctr">
              <a:lnSpc>
                <a:spcPts val="3178"/>
              </a:lnSpc>
            </a:pPr>
            <a:r>
              <a:rPr lang="en-US" sz="227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Exploration of available public databases.</a:t>
            </a:r>
          </a:p>
          <a:p>
            <a:pPr algn="ctr">
              <a:lnSpc>
                <a:spcPts val="317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883183" y="3562350"/>
            <a:ext cx="269105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Integration of "historical" street data as a simple application base.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20228" y="7677405"/>
            <a:ext cx="269105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Setup of Docker and creation of a basic Streamlit interface.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2892" y="3436052"/>
            <a:ext cx="269105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Iterative process of adding sections to the application.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(Parking, sports...)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37421" y="7677405"/>
            <a:ext cx="2691057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Code cleanup and visual enhancement of the application.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7727513" y="6258859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4266443" y="6262362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4598309" y="5131360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1048019" y="5131360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273" y="4962933"/>
            <a:ext cx="18460273" cy="2481660"/>
            <a:chOff x="0" y="0"/>
            <a:chExt cx="4861965" cy="653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1965" cy="653606"/>
            </a:xfrm>
            <a:custGeom>
              <a:avLst/>
              <a:gdLst/>
              <a:ahLst/>
              <a:cxnLst/>
              <a:rect r="r" b="b" t="t" l="l"/>
              <a:pathLst>
                <a:path h="653606" w="4861965">
                  <a:moveTo>
                    <a:pt x="4861965" y="326803"/>
                  </a:moveTo>
                  <a:lnTo>
                    <a:pt x="4455565" y="0"/>
                  </a:lnTo>
                  <a:lnTo>
                    <a:pt x="4455565" y="203200"/>
                  </a:lnTo>
                  <a:lnTo>
                    <a:pt x="0" y="203200"/>
                  </a:lnTo>
                  <a:lnTo>
                    <a:pt x="0" y="450406"/>
                  </a:lnTo>
                  <a:lnTo>
                    <a:pt x="4455565" y="450406"/>
                  </a:lnTo>
                  <a:lnTo>
                    <a:pt x="4455565" y="653606"/>
                  </a:lnTo>
                  <a:lnTo>
                    <a:pt x="4861965" y="326803"/>
                  </a:lnTo>
                  <a:close/>
                </a:path>
              </a:pathLst>
            </a:custGeom>
            <a:solidFill>
              <a:srgbClr val="DFB0B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65100"/>
              <a:ext cx="4760365" cy="285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13228" y="319084"/>
            <a:ext cx="12790773" cy="92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5"/>
              </a:lnSpc>
            </a:pPr>
            <a:r>
              <a:rPr lang="en-US" sz="6226" u="sng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Our Vision Roadmap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72273" y="7807054"/>
            <a:ext cx="3710910" cy="198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8"/>
              </a:lnSpc>
              <a:spcBef>
                <a:spcPct val="0"/>
              </a:spcBef>
            </a:pPr>
            <a:r>
              <a:rPr lang="en-US" sz="227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Enhancement of Existing Features: Refine current sections (e.g., Parking, sports) for better usability and performance.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8637" y="2781708"/>
            <a:ext cx="2691057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Data Expansion: Integrate additional datasets to broaden the application's use cases.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9694" y="7406493"/>
            <a:ext cx="2691057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Advanced Features Implementation: Add predictive analytics for parking availability or event scheduling.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981608"/>
            <a:ext cx="2691057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Improvement of Map Visuals: Upgrade map designs for better clarity, interactivity, and a more user-friendly experience.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35057" y="7606518"/>
            <a:ext cx="2691057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AI-Powered Features: Introduce AI-based recommendations and real-time data updates.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26114" y="2381658"/>
            <a:ext cx="2962006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Localization: Adapt the application for new regions or languages… and conquer the world! 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198" y="5961051"/>
            <a:ext cx="648045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Short-term goals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68388" y="5961051"/>
            <a:ext cx="648045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Mid-term 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78847" y="5961051"/>
            <a:ext cx="648045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50">
                <a:solidFill>
                  <a:srgbClr val="000000"/>
                </a:solidFill>
                <a:latin typeface="Lucky Bones"/>
                <a:ea typeface="Lucky Bones"/>
                <a:cs typeface="Lucky Bones"/>
                <a:sym typeface="Lucky Bones"/>
              </a:rPr>
              <a:t>Long-term goals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5400000">
            <a:off x="1052780" y="6371675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2560981" y="6329911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6944821" y="6262362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253764" y="4750768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9859127" y="4750768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3" y="0"/>
                </a:lnTo>
                <a:lnTo>
                  <a:pt x="1260803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5376715" y="4520416"/>
            <a:ext cx="1260804" cy="1285083"/>
          </a:xfrm>
          <a:custGeom>
            <a:avLst/>
            <a:gdLst/>
            <a:ahLst/>
            <a:cxnLst/>
            <a:rect r="r" b="b" t="t" l="l"/>
            <a:pathLst>
              <a:path h="1285083" w="1260804">
                <a:moveTo>
                  <a:pt x="0" y="0"/>
                </a:moveTo>
                <a:lnTo>
                  <a:pt x="1260804" y="0"/>
                </a:lnTo>
                <a:lnTo>
                  <a:pt x="1260804" y="1285084"/>
                </a:lnTo>
                <a:lnTo>
                  <a:pt x="0" y="128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926" r="0" b="-981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1038242">
            <a:off x="466165" y="-1588661"/>
            <a:ext cx="2851119" cy="14356526"/>
            <a:chOff x="0" y="0"/>
            <a:chExt cx="6350000" cy="31974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3"/>
              <a:stretch>
                <a:fillRect l="-47238" t="0" r="-47238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4"/>
              <a:stretch>
                <a:fillRect l="-46545" t="0" r="-465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5"/>
              <a:stretch>
                <a:fillRect l="-70359" t="0" r="-7035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6"/>
              <a:stretch>
                <a:fillRect l="-70359" t="0" r="-70359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1853914">
            <a:off x="14915928" y="-4004"/>
            <a:ext cx="2688840" cy="13539386"/>
            <a:chOff x="0" y="0"/>
            <a:chExt cx="6350000" cy="31974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1974789"/>
            </a:xfrm>
            <a:custGeom>
              <a:avLst/>
              <a:gdLst/>
              <a:ahLst/>
              <a:cxnLst/>
              <a:rect r="r" b="b" t="t" l="l"/>
              <a:pathLst>
                <a:path h="31974789" w="6350000">
                  <a:moveTo>
                    <a:pt x="6350000" y="31918911"/>
                  </a:moveTo>
                  <a:cubicBezTo>
                    <a:pt x="6350000" y="31949389"/>
                    <a:pt x="6324600" y="31974789"/>
                    <a:pt x="6294120" y="31974789"/>
                  </a:cubicBezTo>
                  <a:lnTo>
                    <a:pt x="55880" y="31974789"/>
                  </a:lnTo>
                  <a:cubicBezTo>
                    <a:pt x="25400" y="31974789"/>
                    <a:pt x="0" y="31949389"/>
                    <a:pt x="0" y="3191891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6292850" y="0"/>
                  </a:lnTo>
                  <a:cubicBezTo>
                    <a:pt x="6323330" y="0"/>
                    <a:pt x="6348730" y="25400"/>
                    <a:pt x="6348730" y="55880"/>
                  </a:cubicBezTo>
                  <a:lnTo>
                    <a:pt x="6350000" y="319189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77520" y="24051261"/>
              <a:ext cx="5394960" cy="7305039"/>
            </a:xfrm>
            <a:custGeom>
              <a:avLst/>
              <a:gdLst/>
              <a:ahLst/>
              <a:cxnLst/>
              <a:rect r="r" b="b" t="t" l="l"/>
              <a:pathLst>
                <a:path h="7305039" w="5394960">
                  <a:moveTo>
                    <a:pt x="5394960" y="7249160"/>
                  </a:moveTo>
                  <a:cubicBezTo>
                    <a:pt x="5394960" y="7279639"/>
                    <a:pt x="5369560" y="7305039"/>
                    <a:pt x="5339080" y="7305039"/>
                  </a:cubicBezTo>
                  <a:lnTo>
                    <a:pt x="55880" y="7305039"/>
                  </a:lnTo>
                  <a:cubicBezTo>
                    <a:pt x="25400" y="7305039"/>
                    <a:pt x="0" y="7279639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7"/>
              <a:stretch>
                <a:fillRect l="-55305" t="0" r="-5530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77520" y="1624075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8"/>
              <a:stretch>
                <a:fillRect l="-16686" t="0" r="-16686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77520" y="618490"/>
              <a:ext cx="5394960" cy="7305040"/>
            </a:xfrm>
            <a:custGeom>
              <a:avLst/>
              <a:gdLst/>
              <a:ahLst/>
              <a:cxnLst/>
              <a:rect r="r" b="b" t="t" l="l"/>
              <a:pathLst>
                <a:path h="7305040" w="5394960">
                  <a:moveTo>
                    <a:pt x="5394960" y="7249160"/>
                  </a:moveTo>
                  <a:cubicBezTo>
                    <a:pt x="5394960" y="7279640"/>
                    <a:pt x="5369560" y="7305040"/>
                    <a:pt x="5339080" y="7305040"/>
                  </a:cubicBezTo>
                  <a:lnTo>
                    <a:pt x="55880" y="7305040"/>
                  </a:lnTo>
                  <a:cubicBezTo>
                    <a:pt x="25400" y="7305040"/>
                    <a:pt x="0" y="7279640"/>
                    <a:pt x="0" y="7249160"/>
                  </a:cubicBezTo>
                  <a:lnTo>
                    <a:pt x="0" y="55880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0"/>
                  </a:cubicBezTo>
                  <a:lnTo>
                    <a:pt x="5394960" y="7249160"/>
                  </a:lnTo>
                  <a:close/>
                </a:path>
              </a:pathLst>
            </a:custGeom>
            <a:blipFill>
              <a:blip r:embed="rId9"/>
              <a:stretch>
                <a:fillRect l="-776" t="0" r="-77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77520" y="8428989"/>
              <a:ext cx="5394960" cy="7305041"/>
            </a:xfrm>
            <a:custGeom>
              <a:avLst/>
              <a:gdLst/>
              <a:ahLst/>
              <a:cxnLst/>
              <a:rect r="r" b="b" t="t" l="l"/>
              <a:pathLst>
                <a:path h="7305041" w="5394960">
                  <a:moveTo>
                    <a:pt x="5394960" y="7249161"/>
                  </a:moveTo>
                  <a:cubicBezTo>
                    <a:pt x="5394960" y="7279641"/>
                    <a:pt x="5369560" y="7305041"/>
                    <a:pt x="5339080" y="7305041"/>
                  </a:cubicBezTo>
                  <a:lnTo>
                    <a:pt x="55880" y="7305041"/>
                  </a:lnTo>
                  <a:cubicBezTo>
                    <a:pt x="25400" y="7305041"/>
                    <a:pt x="0" y="7279641"/>
                    <a:pt x="0" y="7249161"/>
                  </a:cubicBezTo>
                  <a:lnTo>
                    <a:pt x="0" y="55881"/>
                  </a:lnTo>
                  <a:cubicBezTo>
                    <a:pt x="0" y="25400"/>
                    <a:pt x="25400" y="0"/>
                    <a:pt x="55880" y="0"/>
                  </a:cubicBezTo>
                  <a:lnTo>
                    <a:pt x="5339080" y="0"/>
                  </a:lnTo>
                  <a:cubicBezTo>
                    <a:pt x="5369560" y="0"/>
                    <a:pt x="5394960" y="25400"/>
                    <a:pt x="5394960" y="55881"/>
                  </a:cubicBezTo>
                  <a:lnTo>
                    <a:pt x="5394960" y="7249161"/>
                  </a:lnTo>
                  <a:close/>
                </a:path>
              </a:pathLst>
            </a:custGeom>
            <a:blipFill>
              <a:blip r:embed="rId10"/>
              <a:stretch>
                <a:fillRect l="-4161" t="0" r="-416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817562" y="3796619"/>
            <a:ext cx="12652877" cy="20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6826">
                <a:solidFill>
                  <a:srgbClr val="A8293A"/>
                </a:solidFill>
                <a:latin typeface="Lucky Bones"/>
                <a:ea typeface="Lucky Bones"/>
                <a:cs typeface="Lucky Bones"/>
                <a:sym typeface="Lucky Bones"/>
              </a:rPr>
              <a:t>What’s around you? Find out with AroundMe!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008499" y="6086851"/>
            <a:ext cx="5752045" cy="779258"/>
          </a:xfrm>
          <a:custGeom>
            <a:avLst/>
            <a:gdLst/>
            <a:ahLst/>
            <a:cxnLst/>
            <a:rect r="r" b="b" t="t" l="l"/>
            <a:pathLst>
              <a:path h="779258" w="5752045">
                <a:moveTo>
                  <a:pt x="0" y="0"/>
                </a:moveTo>
                <a:lnTo>
                  <a:pt x="5752045" y="0"/>
                </a:lnTo>
                <a:lnTo>
                  <a:pt x="5752045" y="779257"/>
                </a:lnTo>
                <a:lnTo>
                  <a:pt x="0" y="7792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DAGZG8sHm2w</dc:identifier>
  <dcterms:modified xsi:type="dcterms:W3CDTF">2011-08-01T06:04:30Z</dcterms:modified>
  <cp:revision>1</cp:revision>
  <dc:title>Présentation Que faire à Paris Minimaliste Photos Coloré</dc:title>
</cp:coreProperties>
</file>